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7" r:id="rId3"/>
    <p:sldId id="517" r:id="rId4"/>
    <p:sldId id="515" r:id="rId5"/>
    <p:sldId id="526" r:id="rId6"/>
    <p:sldId id="519" r:id="rId7"/>
    <p:sldId id="520" r:id="rId8"/>
    <p:sldId id="524" r:id="rId9"/>
    <p:sldId id="521" r:id="rId10"/>
    <p:sldId id="529" r:id="rId11"/>
    <p:sldId id="522" r:id="rId12"/>
    <p:sldId id="528" r:id="rId13"/>
    <p:sldId id="527" r:id="rId1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54" autoAdjust="0"/>
    <p:restoredTop sz="81588" autoAdjust="0"/>
  </p:normalViewPr>
  <p:slideViewPr>
    <p:cSldViewPr>
      <p:cViewPr varScale="1">
        <p:scale>
          <a:sx n="74" d="100"/>
          <a:sy n="74" d="100"/>
        </p:scale>
        <p:origin x="146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Business </a:t>
            </a:r>
            <a:r>
              <a:rPr lang="fr-BE" dirty="0" err="1" smtClean="0"/>
              <a:t>Rules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44824"/>
            <a:ext cx="8003232" cy="460153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abstraction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4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Proposal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412776"/>
            <a:ext cx="8640960" cy="503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2123728" y="1700808"/>
            <a:ext cx="5040560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DSL</a:t>
            </a:r>
            <a:endParaRPr lang="fr-BE" sz="60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029016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Prototype</a:t>
            </a:r>
            <a:endParaRPr lang="fr-BE" sz="6000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432832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SCENARIO</a:t>
            </a:r>
            <a:endParaRPr lang="fr-BE" sz="6000" dirty="0"/>
          </a:p>
        </p:txBody>
      </p:sp>
      <p:sp>
        <p:nvSpPr>
          <p:cNvPr id="5" name="Flèche droite 4"/>
          <p:cNvSpPr/>
          <p:nvPr/>
        </p:nvSpPr>
        <p:spPr>
          <a:xfrm rot="8210263">
            <a:off x="2588536" y="322869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Flèche droite 8"/>
          <p:cNvSpPr/>
          <p:nvPr/>
        </p:nvSpPr>
        <p:spPr>
          <a:xfrm rot="2187316">
            <a:off x="5199656" y="325917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314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Question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75240" cy="5058078"/>
          </a:xfrm>
        </p:spPr>
        <p:txBody>
          <a:bodyPr/>
          <a:lstStyle/>
          <a:p>
            <a:endParaRPr lang="fr-BE" dirty="0" smtClean="0"/>
          </a:p>
          <a:p>
            <a:endParaRPr lang="fr-BE" dirty="0"/>
          </a:p>
          <a:p>
            <a:endParaRPr lang="fr-BE" dirty="0" smtClean="0"/>
          </a:p>
          <a:p>
            <a:endParaRPr lang="fr-BE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600" dirty="0" smtClean="0">
                <a:solidFill>
                  <a:schemeClr val="tx1"/>
                </a:solidFill>
              </a:rPr>
              <a:t>Is it </a:t>
            </a:r>
            <a:r>
              <a:rPr lang="en-US" sz="3600" dirty="0">
                <a:solidFill>
                  <a:schemeClr val="tx1"/>
                </a:solidFill>
              </a:rPr>
              <a:t>interesting to develop a DSL?</a:t>
            </a:r>
            <a:endParaRPr lang="fr-BE" sz="3600" dirty="0" smtClean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28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7200" y="2132856"/>
            <a:ext cx="7355160" cy="3960440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Level</a:t>
            </a:r>
            <a:r>
              <a:rPr lang="fr-FR" sz="4000" dirty="0">
                <a:solidFill>
                  <a:schemeClr val="tx1"/>
                </a:solidFill>
              </a:rPr>
              <a:t> of </a:t>
            </a:r>
            <a:r>
              <a:rPr lang="fr-FR" sz="4000" dirty="0" smtClean="0">
                <a:solidFill>
                  <a:schemeClr val="tx1"/>
                </a:solidFill>
              </a:rPr>
              <a:t>abstraction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What</a:t>
            </a:r>
            <a:r>
              <a:rPr lang="fr-FR" sz="4000" dirty="0">
                <a:solidFill>
                  <a:schemeClr val="tx1"/>
                </a:solidFill>
              </a:rPr>
              <a:t> </a:t>
            </a:r>
            <a:r>
              <a:rPr lang="fr-FR" sz="4000" dirty="0" err="1">
                <a:solidFill>
                  <a:schemeClr val="tx1"/>
                </a:solidFill>
              </a:rPr>
              <a:t>is</a:t>
            </a:r>
            <a:r>
              <a:rPr lang="fr-FR" sz="4000" dirty="0">
                <a:solidFill>
                  <a:schemeClr val="tx1"/>
                </a:solidFill>
              </a:rPr>
              <a:t> the </a:t>
            </a:r>
            <a:r>
              <a:rPr lang="fr-FR" sz="4000" dirty="0" err="1" smtClean="0">
                <a:solidFill>
                  <a:schemeClr val="tx1"/>
                </a:solidFill>
              </a:rPr>
              <a:t>problem</a:t>
            </a:r>
            <a:r>
              <a:rPr lang="fr-FR" sz="4000" dirty="0" smtClean="0">
                <a:solidFill>
                  <a:schemeClr val="tx1"/>
                </a:solidFill>
              </a:rPr>
              <a:t> ?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Solution: DSL</a:t>
            </a:r>
            <a:endParaRPr lang="fr-FR" sz="4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smtClean="0"/>
              <a:t>Level of abstraction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/>
              <a:t>Level of abstraction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844" y="579519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5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The </a:t>
            </a:r>
            <a:r>
              <a:rPr lang="fr-BE" dirty="0" err="1" smtClean="0"/>
              <a:t>problem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85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4581128"/>
            <a:ext cx="1097525" cy="6529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10" y="5363426"/>
            <a:ext cx="360040" cy="5857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937" y="5363426"/>
            <a:ext cx="429622" cy="6989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194878"/>
            <a:ext cx="935792" cy="773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193" y="4581128"/>
            <a:ext cx="1056999" cy="89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3" y="4907438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5446356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8" y="2753937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696" y="2504434"/>
            <a:ext cx="782727" cy="594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871" y="3570733"/>
            <a:ext cx="1099939" cy="73603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073" y="3645024"/>
            <a:ext cx="361094" cy="58745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217">
            <a:off x="774852" y="4364661"/>
            <a:ext cx="1257593" cy="594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Bulle ronde 5"/>
          <p:cNvSpPr/>
          <p:nvPr/>
        </p:nvSpPr>
        <p:spPr>
          <a:xfrm>
            <a:off x="2881403" y="1581055"/>
            <a:ext cx="2973231" cy="1781809"/>
          </a:xfrm>
          <a:prstGeom prst="wedgeEllipseCallout">
            <a:avLst>
              <a:gd name="adj1" fmla="val -25269"/>
              <a:gd name="adj2" fmla="val 6299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 happen if I fall and become unconscious</a:t>
            </a:r>
            <a:r>
              <a:rPr lang="fr-BE" b="1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3" name="Bulle ronde 26"/>
          <p:cNvSpPr/>
          <p:nvPr/>
        </p:nvSpPr>
        <p:spPr>
          <a:xfrm>
            <a:off x="3707592" y="3364828"/>
            <a:ext cx="2973231" cy="1781809"/>
          </a:xfrm>
          <a:prstGeom prst="wedgeEllipseCallout">
            <a:avLst>
              <a:gd name="adj1" fmla="val -50996"/>
              <a:gd name="adj2" fmla="val -29775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forget to close the door? </a:t>
            </a:r>
          </a:p>
        </p:txBody>
      </p:sp>
      <p:sp>
        <p:nvSpPr>
          <p:cNvPr id="24" name="Bulle ronde 27"/>
          <p:cNvSpPr/>
          <p:nvPr/>
        </p:nvSpPr>
        <p:spPr>
          <a:xfrm>
            <a:off x="266465" y="3325069"/>
            <a:ext cx="2973231" cy="1781809"/>
          </a:xfrm>
          <a:prstGeom prst="wedgeEllipseCallout">
            <a:avLst>
              <a:gd name="adj1" fmla="val 52800"/>
              <a:gd name="adj2" fmla="val -2188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do not hear a sound of phone ringing? </a:t>
            </a: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09" y="1634252"/>
            <a:ext cx="2041591" cy="105628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813686"/>
            <a:ext cx="1029850" cy="105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10" descr="C:\Users\Vincent\AppData\Local\Microsoft\Windows\Temporary Internet Files\Content.IE5\NKA2RNBE\280px-Infermiere_Volontarie_della_Croce_Rossa_Italiana[1].jp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224" y="5805264"/>
            <a:ext cx="1390406" cy="105273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 The </a:t>
            </a:r>
            <a:r>
              <a:rPr lang="fr-BE" dirty="0" err="1" smtClean="0"/>
              <a:t>problem</a:t>
            </a:r>
            <a:r>
              <a:rPr lang="fr-BE" dirty="0" smtClean="0"/>
              <a:t>: </a:t>
            </a:r>
            <a:r>
              <a:rPr lang="fr-BE" dirty="0" err="1" smtClean="0"/>
              <a:t>activity</a:t>
            </a:r>
            <a:r>
              <a:rPr lang="fr-BE" dirty="0" smtClean="0"/>
              <a:t> </a:t>
            </a:r>
            <a:r>
              <a:rPr lang="fr-BE" dirty="0" err="1"/>
              <a:t>diagrams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67569"/>
            <a:ext cx="7598054" cy="50577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Solution :DSL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7787208" cy="5058078"/>
          </a:xfrm>
        </p:spPr>
        <p:txBody>
          <a:bodyPr/>
          <a:lstStyle/>
          <a:p>
            <a:pPr marL="514350" indent="-514350">
              <a:buAutoNum type="arabicPeriod"/>
            </a:pPr>
            <a:endParaRPr lang="fr-FR" dirty="0" smtClean="0"/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Type </a:t>
            </a:r>
            <a:r>
              <a:rPr lang="fr-FR" sz="3600" dirty="0" err="1" smtClean="0">
                <a:solidFill>
                  <a:schemeClr val="tx1"/>
                </a:solidFill>
              </a:rPr>
              <a:t>Declaration</a:t>
            </a: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Network Configuration</a:t>
            </a:r>
          </a:p>
          <a:p>
            <a:pPr marL="514350" indent="-514350">
              <a:buAutoNum type="arabicPeriod"/>
            </a:pPr>
            <a:endParaRPr lang="fr-FR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Business </a:t>
            </a:r>
            <a:r>
              <a:rPr lang="fr-FR" sz="3600" dirty="0" err="1" smtClean="0">
                <a:solidFill>
                  <a:schemeClr val="tx1"/>
                </a:solidFill>
              </a:rPr>
              <a:t>Rules</a:t>
            </a:r>
            <a:endParaRPr lang="fr-FR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Network 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39310</TotalTime>
  <Words>151</Words>
  <Application>Microsoft Office PowerPoint</Application>
  <PresentationFormat>Affichage à l'écran (4:3)</PresentationFormat>
  <Paragraphs>65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ＭＳ Ｐゴシック</vt:lpstr>
      <vt:lpstr>Arial</vt:lpstr>
      <vt:lpstr>Calibri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Agenda</vt:lpstr>
      <vt:lpstr>Level of abstraction</vt:lpstr>
      <vt:lpstr>  Level of abstraction</vt:lpstr>
      <vt:lpstr>The problem</vt:lpstr>
      <vt:lpstr> The problem: activity diagrams</vt:lpstr>
      <vt:lpstr>Solution :DSL</vt:lpstr>
      <vt:lpstr>Type Declaration</vt:lpstr>
      <vt:lpstr>Network Configuration</vt:lpstr>
      <vt:lpstr>Business Rules</vt:lpstr>
      <vt:lpstr>Conclusion</vt:lpstr>
      <vt:lpstr>Proposal</vt:lpstr>
      <vt:lpstr>Question</vt:lpstr>
    </vt:vector>
  </TitlesOfParts>
  <Company>FUNDP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UNamur</cp:lastModifiedBy>
  <cp:revision>1068</cp:revision>
  <cp:lastPrinted>2010-01-15T13:48:56Z</cp:lastPrinted>
  <dcterms:created xsi:type="dcterms:W3CDTF">2003-10-08T07:15:15Z</dcterms:created>
  <dcterms:modified xsi:type="dcterms:W3CDTF">2016-03-23T11:20:14Z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